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859B0F77-7499-4A1C-B1C1-6DA79497EAA3}">
          <p14:sldIdLst>
            <p14:sldId id="257"/>
          </p14:sldIdLst>
        </p14:section>
        <p14:section name="Opportunity" id="{03A25F9B-4CB8-442C-8F37-4E485624E2FA}">
          <p14:sldIdLst>
            <p14:sldId id="258"/>
            <p14:sldId id="259"/>
          </p14:sldIdLst>
        </p14:section>
        <p14:section name="Market" id="{CF8A5255-BB68-4110-B399-F3F14808FF26}">
          <p14:sldIdLst>
            <p14:sldId id="260"/>
            <p14:sldId id="261"/>
          </p14:sldIdLst>
        </p14:section>
        <p14:section name="Solution" id="{A1602017-6E40-4CDB-A1EA-9F204925E60D}">
          <p14:sldIdLst>
            <p14:sldId id="262"/>
            <p14:sldId id="263"/>
          </p14:sldIdLst>
        </p14:section>
        <p14:section name="Business Model" id="{0E560158-DB6D-4AAC-B6CB-F61A84D619D0}">
          <p14:sldIdLst>
            <p14:sldId id="264"/>
            <p14:sldId id="265"/>
          </p14:sldIdLst>
        </p14:section>
        <p14:section name="FIM" id="{0A424497-2408-4B82-9246-2095B860C111}">
          <p14:sldIdLst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D16"/>
    <a:srgbClr val="725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4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6B48F-0A5F-4B45-B694-3CC229605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7C7CDE-8352-4C69-ACF1-66A0CD78D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9A593F-C1B3-4090-A504-EE5879DE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1736B-8285-4878-BB2C-DFF7D872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20B8CB-F494-4FB5-895B-86A141DF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02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57486-2805-42BD-94AB-2E221EC8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002F8D-DBC9-420C-A029-925E47607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0EBFFE-A616-4EC9-85BC-AAEDCFCE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DF1C73-F046-4BCA-82B2-50B33F48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F62FF7-BCF8-4796-B3C9-EE60497C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11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930F85-163B-44B6-9BF4-0F47C18D6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1CE5F1-EC13-40AA-B1A5-89AC649B0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B12563-7F16-45BE-9FD4-90050F23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6BF885-4079-4777-AE07-17E68F3B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B1E0DA-801C-4181-A722-1CC849B1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6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EF0E2-8CAE-458F-9964-182A6601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5CC005-9F7F-49B5-90B1-9D0210617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02354F-E10E-416C-B115-CE7AE6CC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049C3-2CCF-4358-9925-E3986D21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0AC536-41D4-4AF7-B7A8-30A1823F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38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A356D-BBA5-46F4-A68B-A70A5173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B68F06-DBF3-4267-9DB0-BE5FF5F0B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75C096-6918-4C81-B1DE-048D92E0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635348-B897-4F66-BB63-7CCAB89A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BB3408-FCEC-49DF-8FFB-BC647C4D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72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A104B-91CC-46A5-ACBA-CE9900E7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342A35-8949-479C-A778-1C5463E8C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F110B0-54D6-491C-82D5-2662FD1A4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756C8C-12F2-46E0-B11E-30E8589B8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67701E-E7F8-4868-B365-2BEFCA1E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A28DFD-7800-47CF-8C13-25BE59C1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36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FF86B-EE34-46E9-BA78-FC81608C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943AEA-37FA-4BB3-A527-9620914E3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2FDD0D-302A-4B7F-BF8F-CED400EF1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A9E9CA-8509-400F-9C57-B9AB3228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5F13B5-1167-4DDC-98EC-61B2E981A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E88774E-EE57-425E-BA0C-C9833DF4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6FC851F-DF4A-44F4-B276-570CD0927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D46F88-7430-45B5-884E-7FC2795D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3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80D92-F6ED-4498-A0E0-BB5F2E22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05CD2F-5DF1-4048-A804-2988B8ED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2142466-D32D-4833-AD50-6E39F36C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BB5948-243C-4D46-A2B9-A36A9FA7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32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4D52823-C48B-4E1E-BAE8-F95C43C7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9E63CEC-17E5-4C0C-9A12-CEFDD6A1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DC4437-4D6A-43D5-A677-1443E842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14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AFBBF-0771-46BA-9998-59CB0036A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EB6A0-1250-4A49-9A39-ECA92DE8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7BBB96-7D96-404D-8AF7-C35A79347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FEE20E-F284-45E9-AF3F-AF307835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4965CD-7A9E-4D9C-BFDA-E105A158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1FD37D-80D3-4E21-A13C-E0458B3A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642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0F6B0-01FC-4BA3-A969-35BA243A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837D37D-7B9C-4A0A-95FC-83AA7C6A4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441D98-78C9-4293-901C-0A043FC7A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6EB26A-8FA8-44CD-872A-FF2B7A1A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DBF65A-4772-4690-AD19-B789FA76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4052F9-427C-4B81-A7B2-E82AB8DC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180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242285-8748-4B40-9C66-B1C24A89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A04EB0-BA62-4C90-A742-4E8453FCF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AD74C3-EF9A-4FEA-BB52-29E1A50E2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0FA66-DFA8-443B-9B9B-96438FD56651}" type="datetimeFigureOut">
              <a:rPr lang="pt-BR" smtClean="0"/>
              <a:t>23/03/2022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AC9CB8-9529-4ED0-AB6C-44196517F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7FABAE-DD2F-42C0-8D87-10FC64489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8153-F000-4986-A69F-1170DDFC1A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7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AFA2BD-019E-4D66-8C62-87D6DD371479}"/>
              </a:ext>
            </a:extLst>
          </p:cNvPr>
          <p:cNvCxnSpPr>
            <a:cxnSpLocks/>
          </p:cNvCxnSpPr>
          <p:nvPr/>
        </p:nvCxnSpPr>
        <p:spPr>
          <a:xfrm flipV="1">
            <a:off x="2593450" y="4004909"/>
            <a:ext cx="911547" cy="689011"/>
          </a:xfrm>
          <a:prstGeom prst="line">
            <a:avLst/>
          </a:prstGeom>
          <a:ln w="63500" cap="rnd" cmpd="sng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D1AFB22-52ED-4F60-8CBF-8BB5CBA780E8}"/>
              </a:ext>
            </a:extLst>
          </p:cNvPr>
          <p:cNvCxnSpPr>
            <a:cxnSpLocks/>
          </p:cNvCxnSpPr>
          <p:nvPr/>
        </p:nvCxnSpPr>
        <p:spPr>
          <a:xfrm>
            <a:off x="5123201" y="4004909"/>
            <a:ext cx="1281505" cy="747513"/>
          </a:xfrm>
          <a:prstGeom prst="line">
            <a:avLst/>
          </a:prstGeom>
          <a:ln w="63500" cap="rnd" cmpd="sng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0F8C0D98-42F0-4ED3-B812-7DFFEAE5AEC8}"/>
              </a:ext>
            </a:extLst>
          </p:cNvPr>
          <p:cNvCxnSpPr>
            <a:cxnSpLocks/>
          </p:cNvCxnSpPr>
          <p:nvPr/>
        </p:nvCxnSpPr>
        <p:spPr>
          <a:xfrm flipV="1">
            <a:off x="8260080" y="3845560"/>
            <a:ext cx="1041400" cy="848360"/>
          </a:xfrm>
          <a:prstGeom prst="line">
            <a:avLst/>
          </a:prstGeom>
          <a:ln w="63500" cap="rnd" cmpd="sng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Zoom de Seção 2">
                <a:extLst>
                  <a:ext uri="{FF2B5EF4-FFF2-40B4-BE49-F238E27FC236}">
                    <a16:creationId xmlns:a16="http://schemas.microsoft.com/office/drawing/2014/main" id="{F9530E85-8C71-4897-8F5E-F3D4B55C08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7247849"/>
                  </p:ext>
                </p:extLst>
              </p:nvPr>
            </p:nvGraphicFramePr>
            <p:xfrm>
              <a:off x="0" y="4354337"/>
              <a:ext cx="3600000" cy="2024999"/>
            </p:xfrm>
            <a:graphic>
              <a:graphicData uri="http://schemas.microsoft.com/office/powerpoint/2016/sectionzoom">
                <psez:sectionZm>
                  <psez:sectionZmObj sectionId="{03A25F9B-4CB8-442C-8F37-4E485624E2FA}">
                    <psez:zmPr id="{EE3EA622-2A39-4236-9972-D3C94788009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0000" cy="202499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Zoom de Seção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530E85-8C71-4897-8F5E-F3D4B55C08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354337"/>
                <a:ext cx="3600000" cy="2024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Zoom de Seção 6">
                <a:extLst>
                  <a:ext uri="{FF2B5EF4-FFF2-40B4-BE49-F238E27FC236}">
                    <a16:creationId xmlns:a16="http://schemas.microsoft.com/office/drawing/2014/main" id="{3061E55E-1831-44A3-94E6-18E7D33FB7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3477081"/>
                  </p:ext>
                </p:extLst>
              </p:nvPr>
            </p:nvGraphicFramePr>
            <p:xfrm>
              <a:off x="2806230" y="2898888"/>
              <a:ext cx="2960366" cy="1665206"/>
            </p:xfrm>
            <a:graphic>
              <a:graphicData uri="http://schemas.microsoft.com/office/powerpoint/2016/sectionzoom">
                <psez:sectionZm>
                  <psez:sectionZmObj sectionId="{CF8A5255-BB68-4110-B399-F3F14808FF26}">
                    <psez:zmPr id="{A1B640B3-B806-4726-804F-F83B3DC5E86A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60366" cy="166520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Zoom de Seção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061E55E-1831-44A3-94E6-18E7D33FB7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6230" y="2898888"/>
                <a:ext cx="2960366" cy="1665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Zoom de Seção 9">
                <a:extLst>
                  <a:ext uri="{FF2B5EF4-FFF2-40B4-BE49-F238E27FC236}">
                    <a16:creationId xmlns:a16="http://schemas.microsoft.com/office/drawing/2014/main" id="{B18F888F-F16F-4591-AEE1-D308A9998F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7611599"/>
                  </p:ext>
                </p:extLst>
              </p:nvPr>
            </p:nvGraphicFramePr>
            <p:xfrm>
              <a:off x="5570090" y="3793797"/>
              <a:ext cx="3408446" cy="1917250"/>
            </p:xfrm>
            <a:graphic>
              <a:graphicData uri="http://schemas.microsoft.com/office/powerpoint/2016/sectionzoom">
                <psez:sectionZm>
                  <psez:sectionZmObj sectionId="{A1602017-6E40-4CDB-A1EA-9F204925E60D}">
                    <psez:zmPr id="{6BCCB779-93DA-4893-B6A1-4B9FEFF336DF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8446" cy="19172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Zoom de Seção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18F888F-F16F-4591-AEE1-D308A9998F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0090" y="3793797"/>
                <a:ext cx="3408446" cy="1917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Zoom de Seção 11">
                <a:extLst>
                  <a:ext uri="{FF2B5EF4-FFF2-40B4-BE49-F238E27FC236}">
                    <a16:creationId xmlns:a16="http://schemas.microsoft.com/office/drawing/2014/main" id="{C8D21572-3513-40D0-B2BB-7758ECF48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341205"/>
                  </p:ext>
                </p:extLst>
              </p:nvPr>
            </p:nvGraphicFramePr>
            <p:xfrm>
              <a:off x="8310238" y="2170845"/>
              <a:ext cx="3881762" cy="2183492"/>
            </p:xfrm>
            <a:graphic>
              <a:graphicData uri="http://schemas.microsoft.com/office/powerpoint/2016/sectionzoom">
                <psez:sectionZm>
                  <psez:sectionZmObj sectionId="{0E560158-DB6D-4AAC-B6CB-F61A84D619D0}">
                    <psez:zmPr id="{03126D2E-AB02-4001-AB49-273DAE72C6E4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1762" cy="218349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Zoom de Seção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8D21572-3513-40D0-B2BB-7758ECF4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10238" y="2170845"/>
                <a:ext cx="3881762" cy="2183492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CaixaDeTexto 35">
            <a:extLst>
              <a:ext uri="{FF2B5EF4-FFF2-40B4-BE49-F238E27FC236}">
                <a16:creationId xmlns:a16="http://schemas.microsoft.com/office/drawing/2014/main" id="{2E2B77E5-C04A-4356-8672-BE8A60D6F584}"/>
              </a:ext>
            </a:extLst>
          </p:cNvPr>
          <p:cNvSpPr txBox="1"/>
          <p:nvPr/>
        </p:nvSpPr>
        <p:spPr>
          <a:xfrm>
            <a:off x="3601320" y="-13721"/>
            <a:ext cx="4989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ZOOM</a:t>
            </a:r>
            <a:endParaRPr lang="pt-BR" sz="24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FE368B7-A326-4522-BC91-127C822B706D}"/>
              </a:ext>
            </a:extLst>
          </p:cNvPr>
          <p:cNvSpPr txBox="1"/>
          <p:nvPr/>
        </p:nvSpPr>
        <p:spPr>
          <a:xfrm>
            <a:off x="4059213" y="1109340"/>
            <a:ext cx="407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TEMPLATE DE POWERPOINT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1" name="Zoom de Seção 40">
                <a:extLst>
                  <a:ext uri="{FF2B5EF4-FFF2-40B4-BE49-F238E27FC236}">
                    <a16:creationId xmlns:a16="http://schemas.microsoft.com/office/drawing/2014/main" id="{778491B0-67E7-44BB-B4A0-B3728896A6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332970"/>
                  </p:ext>
                </p:extLst>
              </p:nvPr>
            </p:nvGraphicFramePr>
            <p:xfrm>
              <a:off x="11325173" y="6375299"/>
              <a:ext cx="893585" cy="502641"/>
            </p:xfrm>
            <a:graphic>
              <a:graphicData uri="http://schemas.microsoft.com/office/powerpoint/2016/sectionzoom">
                <psez:sectionZm>
                  <psez:sectionZmObj sectionId="{0A424497-2408-4B82-9246-2095B860C111}">
                    <psez:zmPr id="{8E806B63-A366-4CCC-9F2A-0662E3EE63B5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3585" cy="502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1" name="Zoom de Seção 4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78491B0-67E7-44BB-B4A0-B3728896A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25173" y="6375299"/>
                <a:ext cx="893585" cy="502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904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8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4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0894511-C338-4D34-B192-AC38AC1C4537}"/>
              </a:ext>
            </a:extLst>
          </p:cNvPr>
          <p:cNvSpPr/>
          <p:nvPr/>
        </p:nvSpPr>
        <p:spPr>
          <a:xfrm>
            <a:off x="1620456" y="1585732"/>
            <a:ext cx="8762035" cy="36923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8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FIM</a:t>
            </a:r>
            <a:endParaRPr lang="pt-BR" sz="10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5C877FA-607E-4B6E-B662-07A3C196AB1D}"/>
              </a:ext>
            </a:extLst>
          </p:cNvPr>
          <p:cNvSpPr txBox="1"/>
          <p:nvPr/>
        </p:nvSpPr>
        <p:spPr>
          <a:xfrm>
            <a:off x="3517900" y="6457890"/>
            <a:ext cx="515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 action="ppaction://hlinksldjump"/>
              </a:rPr>
              <a:t>Clique aqui para retornar ao Menu Principal.</a:t>
            </a:r>
            <a:endParaRPr lang="pt-BR" sz="2000" i="1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11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67D2FFAE-7E3C-4E16-ADA3-C070E403A4CE}"/>
              </a:ext>
            </a:extLst>
          </p:cNvPr>
          <p:cNvSpPr/>
          <p:nvPr/>
        </p:nvSpPr>
        <p:spPr>
          <a:xfrm>
            <a:off x="2997200" y="330200"/>
            <a:ext cx="6400800" cy="6400800"/>
          </a:xfrm>
          <a:prstGeom prst="ellipse">
            <a:avLst/>
          </a:prstGeom>
          <a:solidFill>
            <a:srgbClr val="001D16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777DCC-ADB2-4ED5-AAE7-A2CAF98A4A95}"/>
              </a:ext>
            </a:extLst>
          </p:cNvPr>
          <p:cNvSpPr txBox="1"/>
          <p:nvPr/>
        </p:nvSpPr>
        <p:spPr>
          <a:xfrm>
            <a:off x="3337045" y="3530600"/>
            <a:ext cx="5721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OPORTUNIDADE</a:t>
            </a:r>
          </a:p>
        </p:txBody>
      </p:sp>
      <p:pic>
        <p:nvPicPr>
          <p:cNvPr id="6" name="Gráfico 5" descr="Luzes acesas com preenchimento sólido">
            <a:extLst>
              <a:ext uri="{FF2B5EF4-FFF2-40B4-BE49-F238E27FC236}">
                <a16:creationId xmlns:a16="http://schemas.microsoft.com/office/drawing/2014/main" id="{E0C13FE3-57DE-42E5-9FDB-34B84D3CF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7300" y="10668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8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9F2A82E6-6BF1-4CB2-833D-54D5D9506AD4}"/>
              </a:ext>
            </a:extLst>
          </p:cNvPr>
          <p:cNvSpPr/>
          <p:nvPr/>
        </p:nvSpPr>
        <p:spPr>
          <a:xfrm>
            <a:off x="-1593174" y="-4260174"/>
            <a:ext cx="15581548" cy="15581548"/>
          </a:xfrm>
          <a:prstGeom prst="ellipse">
            <a:avLst/>
          </a:prstGeom>
          <a:solidFill>
            <a:srgbClr val="001D16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Intense Rock Climbing - Woman Rock Climbing Hd - 1200x675 Wallpaper -  teahub.io">
            <a:extLst>
              <a:ext uri="{FF2B5EF4-FFF2-40B4-BE49-F238E27FC236}">
                <a16:creationId xmlns:a16="http://schemas.microsoft.com/office/drawing/2014/main" id="{F842F2F9-3123-46A8-B1C0-F9D422680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6B63501-1217-4C9B-A1A5-8E47233844C1}"/>
              </a:ext>
            </a:extLst>
          </p:cNvPr>
          <p:cNvSpPr/>
          <p:nvPr/>
        </p:nvSpPr>
        <p:spPr>
          <a:xfrm rot="2182658">
            <a:off x="8925112" y="1441450"/>
            <a:ext cx="696611" cy="32008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03A6D3-22D7-4BEF-B84C-3461FC7080C3}"/>
              </a:ext>
            </a:extLst>
          </p:cNvPr>
          <p:cNvSpPr/>
          <p:nvPr/>
        </p:nvSpPr>
        <p:spPr>
          <a:xfrm rot="2182658">
            <a:off x="9366721" y="2242569"/>
            <a:ext cx="696611" cy="32008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C94D5D-D7BA-481A-95C8-3AF677B0F0EC}"/>
              </a:ext>
            </a:extLst>
          </p:cNvPr>
          <p:cNvSpPr txBox="1"/>
          <p:nvPr/>
        </p:nvSpPr>
        <p:spPr>
          <a:xfrm>
            <a:off x="2113511" y="2211906"/>
            <a:ext cx="8168178" cy="1323439"/>
          </a:xfrm>
          <a:prstGeom prst="rect">
            <a:avLst/>
          </a:prstGeom>
          <a:noFill/>
          <a:effectLst>
            <a:outerShdw blurRad="419100" sx="102000" sy="102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OPORTUNIDADE</a:t>
            </a:r>
            <a:endParaRPr 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Gráfico 3" descr="Luzes acesas com preenchimento sólido">
            <a:extLst>
              <a:ext uri="{FF2B5EF4-FFF2-40B4-BE49-F238E27FC236}">
                <a16:creationId xmlns:a16="http://schemas.microsoft.com/office/drawing/2014/main" id="{166C57BD-7086-476D-8B87-F87959524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1898" y="341103"/>
            <a:ext cx="1731404" cy="1731404"/>
          </a:xfrm>
          <a:prstGeom prst="rect">
            <a:avLst/>
          </a:prstGeom>
          <a:effectLst>
            <a:outerShdw blurRad="50800" dist="38100" dir="5220000" algn="ctr" rotWithShape="0">
              <a:schemeClr val="bg1">
                <a:lumMod val="50000"/>
              </a:schemeClr>
            </a:outerShdw>
          </a:effectLst>
        </p:spPr>
      </p:pic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43C193C-A8FB-45B6-9185-9CF8F1EF4864}"/>
              </a:ext>
            </a:extLst>
          </p:cNvPr>
          <p:cNvSpPr/>
          <p:nvPr/>
        </p:nvSpPr>
        <p:spPr>
          <a:xfrm rot="2182658">
            <a:off x="9905567" y="3002494"/>
            <a:ext cx="696611" cy="320088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7490E83-ED39-466D-A7D5-A13AC57E06AD}"/>
              </a:ext>
            </a:extLst>
          </p:cNvPr>
          <p:cNvSpPr/>
          <p:nvPr/>
        </p:nvSpPr>
        <p:spPr>
          <a:xfrm rot="2182658">
            <a:off x="10472108" y="3771519"/>
            <a:ext cx="696611" cy="310749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986346-471E-4828-ABAA-A72BB301AF3B}"/>
              </a:ext>
            </a:extLst>
          </p:cNvPr>
          <p:cNvSpPr txBox="1"/>
          <p:nvPr/>
        </p:nvSpPr>
        <p:spPr>
          <a:xfrm>
            <a:off x="3822166" y="4526809"/>
            <a:ext cx="4547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Aqui você deve inserir um conteúdo explicativo. Lembrando que você pode alterar o fundo, a fonte, os títulos, etc. Essa apresentação é apenas um modelo!</a:t>
            </a:r>
          </a:p>
        </p:txBody>
      </p:sp>
    </p:spTree>
    <p:extLst>
      <p:ext uri="{BB962C8B-B14F-4D97-AF65-F5344CB8AC3E}">
        <p14:creationId xmlns:p14="http://schemas.microsoft.com/office/powerpoint/2010/main" val="4052997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3633 -0.1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9167E-6 3.33333E-6 L 0.03633 -0.104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5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375E-6 -4.81481E-6 L 0.03632 -0.1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5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022E-16 1.11111E-6 L 0.03633 -0.104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67D2FFAE-7E3C-4E16-ADA3-C070E403A4CE}"/>
              </a:ext>
            </a:extLst>
          </p:cNvPr>
          <p:cNvSpPr/>
          <p:nvPr/>
        </p:nvSpPr>
        <p:spPr>
          <a:xfrm>
            <a:off x="2997200" y="330200"/>
            <a:ext cx="6400800" cy="6400800"/>
          </a:xfrm>
          <a:prstGeom prst="ellipse">
            <a:avLst/>
          </a:prstGeom>
          <a:solidFill>
            <a:srgbClr val="001D16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777DCC-ADB2-4ED5-AAE7-A2CAF98A4A95}"/>
              </a:ext>
            </a:extLst>
          </p:cNvPr>
          <p:cNvSpPr txBox="1"/>
          <p:nvPr/>
        </p:nvSpPr>
        <p:spPr>
          <a:xfrm>
            <a:off x="3139479" y="3327400"/>
            <a:ext cx="6116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MERCADO</a:t>
            </a:r>
          </a:p>
        </p:txBody>
      </p:sp>
      <p:pic>
        <p:nvPicPr>
          <p:cNvPr id="6" name="Gráfico 5" descr="Bar Graph with Upward Trend">
            <a:extLst>
              <a:ext uri="{FF2B5EF4-FFF2-40B4-BE49-F238E27FC236}">
                <a16:creationId xmlns:a16="http://schemas.microsoft.com/office/drawing/2014/main" id="{E0C13FE3-57DE-42E5-9FDB-34B84D3CF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7300" y="10668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6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9F2A82E6-6BF1-4CB2-833D-54D5D9506AD4}"/>
              </a:ext>
            </a:extLst>
          </p:cNvPr>
          <p:cNvSpPr/>
          <p:nvPr/>
        </p:nvSpPr>
        <p:spPr>
          <a:xfrm>
            <a:off x="-1593174" y="-4260174"/>
            <a:ext cx="15581548" cy="15581548"/>
          </a:xfrm>
          <a:prstGeom prst="ellipse">
            <a:avLst/>
          </a:prstGeom>
          <a:solidFill>
            <a:srgbClr val="001D16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Melhores práticas para utilizar vídeos para apresentar sua empresa">
            <a:extLst>
              <a:ext uri="{FF2B5EF4-FFF2-40B4-BE49-F238E27FC236}">
                <a16:creationId xmlns:a16="http://schemas.microsoft.com/office/drawing/2014/main" id="{25087763-4D81-46E9-B756-00C3617CD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6B63501-1217-4C9B-A1A5-8E47233844C1}"/>
              </a:ext>
            </a:extLst>
          </p:cNvPr>
          <p:cNvSpPr/>
          <p:nvPr/>
        </p:nvSpPr>
        <p:spPr>
          <a:xfrm>
            <a:off x="447400" y="4157022"/>
            <a:ext cx="696611" cy="2700978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986346-471E-4828-ABAA-A72BB301AF3B}"/>
              </a:ext>
            </a:extLst>
          </p:cNvPr>
          <p:cNvSpPr txBox="1"/>
          <p:nvPr/>
        </p:nvSpPr>
        <p:spPr>
          <a:xfrm>
            <a:off x="3812646" y="3843011"/>
            <a:ext cx="4566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Aqui você deve inserir um conteúdo explicativo. Lembrando que você pode alterar o fundo, a fonte, os títulos, etc. Essa apresentação é apenas um modelo!</a:t>
            </a:r>
          </a:p>
        </p:txBody>
      </p:sp>
      <p:pic>
        <p:nvPicPr>
          <p:cNvPr id="14" name="Gráfico 13" descr="Bar Graph with Upward Trend">
            <a:extLst>
              <a:ext uri="{FF2B5EF4-FFF2-40B4-BE49-F238E27FC236}">
                <a16:creationId xmlns:a16="http://schemas.microsoft.com/office/drawing/2014/main" id="{C4BC37DC-A500-4546-AA9E-EE6944531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4300" y="0"/>
            <a:ext cx="1803400" cy="1803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E414D9-EAF6-4893-972B-950016DF350E}"/>
              </a:ext>
            </a:extLst>
          </p:cNvPr>
          <p:cNvSpPr txBox="1"/>
          <p:nvPr/>
        </p:nvSpPr>
        <p:spPr>
          <a:xfrm>
            <a:off x="2988855" y="1691550"/>
            <a:ext cx="62142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noProof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MERCADO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 useBgFill="1"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2EC3F8E-1508-44BB-A00C-DE78C5027777}"/>
              </a:ext>
            </a:extLst>
          </p:cNvPr>
          <p:cNvSpPr/>
          <p:nvPr/>
        </p:nvSpPr>
        <p:spPr>
          <a:xfrm>
            <a:off x="1440540" y="4157022"/>
            <a:ext cx="696611" cy="2700978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17C3098-51B6-464A-8994-0B0AB62D2492}"/>
              </a:ext>
            </a:extLst>
          </p:cNvPr>
          <p:cNvSpPr/>
          <p:nvPr/>
        </p:nvSpPr>
        <p:spPr>
          <a:xfrm>
            <a:off x="2433680" y="4157022"/>
            <a:ext cx="696611" cy="2700978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E4F1AB6-5747-4E72-8B66-505425354175}"/>
              </a:ext>
            </a:extLst>
          </p:cNvPr>
          <p:cNvSpPr/>
          <p:nvPr/>
        </p:nvSpPr>
        <p:spPr>
          <a:xfrm>
            <a:off x="9061709" y="4157022"/>
            <a:ext cx="696611" cy="2700978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1E02BB1-EA7F-464A-BF45-B0C8F46D4F45}"/>
              </a:ext>
            </a:extLst>
          </p:cNvPr>
          <p:cNvSpPr/>
          <p:nvPr/>
        </p:nvSpPr>
        <p:spPr>
          <a:xfrm>
            <a:off x="10054849" y="4157022"/>
            <a:ext cx="696611" cy="2700978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26E4BE-401D-4689-B238-67CD2B5411AD}"/>
              </a:ext>
            </a:extLst>
          </p:cNvPr>
          <p:cNvSpPr/>
          <p:nvPr/>
        </p:nvSpPr>
        <p:spPr>
          <a:xfrm>
            <a:off x="11047989" y="4157022"/>
            <a:ext cx="696611" cy="2700978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876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741 L 0.0004 -0.049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58333E-6 0.00741 L 0.0004 -0.0497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8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5E-6 0.00741 L 0.0004 -0.049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8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4.375E-6 0.00741 L 0.0004 -0.0497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87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4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58333E-6 0.00741 L 0.0004 -0.049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8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4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0.00741 L 0.0004 -0.0497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67D2FFAE-7E3C-4E16-ADA3-C070E403A4CE}"/>
              </a:ext>
            </a:extLst>
          </p:cNvPr>
          <p:cNvSpPr/>
          <p:nvPr/>
        </p:nvSpPr>
        <p:spPr>
          <a:xfrm>
            <a:off x="2997200" y="330200"/>
            <a:ext cx="6400800" cy="6400800"/>
          </a:xfrm>
          <a:prstGeom prst="ellipse">
            <a:avLst/>
          </a:prstGeom>
          <a:solidFill>
            <a:srgbClr val="001D16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777DCC-ADB2-4ED5-AAE7-A2CAF98A4A95}"/>
              </a:ext>
            </a:extLst>
          </p:cNvPr>
          <p:cNvSpPr txBox="1"/>
          <p:nvPr/>
        </p:nvSpPr>
        <p:spPr>
          <a:xfrm>
            <a:off x="3347420" y="3327400"/>
            <a:ext cx="5700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SOLUÇÃO</a:t>
            </a:r>
          </a:p>
        </p:txBody>
      </p:sp>
      <p:pic>
        <p:nvPicPr>
          <p:cNvPr id="6" name="Gráfico 5" descr="Béquer com preenchimento sólido">
            <a:extLst>
              <a:ext uri="{FF2B5EF4-FFF2-40B4-BE49-F238E27FC236}">
                <a16:creationId xmlns:a16="http://schemas.microsoft.com/office/drawing/2014/main" id="{E0C13FE3-57DE-42E5-9FDB-34B84D3CF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67300" y="6985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9F2A82E6-6BF1-4CB2-833D-54D5D9506AD4}"/>
              </a:ext>
            </a:extLst>
          </p:cNvPr>
          <p:cNvSpPr/>
          <p:nvPr/>
        </p:nvSpPr>
        <p:spPr>
          <a:xfrm>
            <a:off x="-1694774" y="-4361774"/>
            <a:ext cx="15581548" cy="15581548"/>
          </a:xfrm>
          <a:prstGeom prst="ellipse">
            <a:avLst/>
          </a:prstGeom>
          <a:solidFill>
            <a:srgbClr val="001D16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Kayak Wallpapers - Wallpaper Cave">
            <a:extLst>
              <a:ext uri="{FF2B5EF4-FFF2-40B4-BE49-F238E27FC236}">
                <a16:creationId xmlns:a16="http://schemas.microsoft.com/office/drawing/2014/main" id="{46DA7CF6-3EFA-4142-B45F-5F67D99E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5E432A-DDA0-4EB9-942B-CB9EC9FF0E7B}"/>
              </a:ext>
            </a:extLst>
          </p:cNvPr>
          <p:cNvSpPr txBox="1"/>
          <p:nvPr/>
        </p:nvSpPr>
        <p:spPr>
          <a:xfrm>
            <a:off x="3812646" y="4184711"/>
            <a:ext cx="4566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Aqui você deve inserir um conteúdo explicativo. Lembrando que você pode alterar o fundo, a fonte, os títulos, etc. Essa apresentação é apenas um modelo!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B4AFC96-3F43-41E4-8CEF-AF0DB1D3EFE5}"/>
              </a:ext>
            </a:extLst>
          </p:cNvPr>
          <p:cNvSpPr txBox="1"/>
          <p:nvPr/>
        </p:nvSpPr>
        <p:spPr>
          <a:xfrm>
            <a:off x="3240704" y="2151461"/>
            <a:ext cx="5710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SOLU</a:t>
            </a:r>
            <a:r>
              <a:rPr lang="en-US" sz="8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ÇÃO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21" name="Gráfico 20" descr="Béquer com preenchimento sólido">
            <a:extLst>
              <a:ext uri="{FF2B5EF4-FFF2-40B4-BE49-F238E27FC236}">
                <a16:creationId xmlns:a16="http://schemas.microsoft.com/office/drawing/2014/main" id="{23B2ACC7-9DA4-476D-8ADC-D72E85B1E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71557" y="159127"/>
            <a:ext cx="2248886" cy="1992334"/>
          </a:xfrm>
          <a:prstGeom prst="rect">
            <a:avLst/>
          </a:prstGeom>
        </p:spPr>
      </p:pic>
      <p:sp useBgFill="1">
        <p:nvSpPr>
          <p:cNvPr id="22" name="Elipse 21">
            <a:extLst>
              <a:ext uri="{FF2B5EF4-FFF2-40B4-BE49-F238E27FC236}">
                <a16:creationId xmlns:a16="http://schemas.microsoft.com/office/drawing/2014/main" id="{8D5E179C-6CEA-4C1A-B758-3EBFA02789F5}"/>
              </a:ext>
            </a:extLst>
          </p:cNvPr>
          <p:cNvSpPr/>
          <p:nvPr/>
        </p:nvSpPr>
        <p:spPr>
          <a:xfrm>
            <a:off x="8704278" y="1155700"/>
            <a:ext cx="584200" cy="584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4" name="Elipse 23">
            <a:extLst>
              <a:ext uri="{FF2B5EF4-FFF2-40B4-BE49-F238E27FC236}">
                <a16:creationId xmlns:a16="http://schemas.microsoft.com/office/drawing/2014/main" id="{4F1A6AA0-7F33-4190-8536-9B309B5423CB}"/>
              </a:ext>
            </a:extLst>
          </p:cNvPr>
          <p:cNvSpPr/>
          <p:nvPr/>
        </p:nvSpPr>
        <p:spPr>
          <a:xfrm>
            <a:off x="9288478" y="1607915"/>
            <a:ext cx="1097810" cy="1097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29" name="Elipse 28">
            <a:extLst>
              <a:ext uri="{FF2B5EF4-FFF2-40B4-BE49-F238E27FC236}">
                <a16:creationId xmlns:a16="http://schemas.microsoft.com/office/drawing/2014/main" id="{A24FCF14-9A48-4BD6-BC36-4894746DCE84}"/>
              </a:ext>
            </a:extLst>
          </p:cNvPr>
          <p:cNvSpPr/>
          <p:nvPr/>
        </p:nvSpPr>
        <p:spPr>
          <a:xfrm>
            <a:off x="10204542" y="2545518"/>
            <a:ext cx="1970164" cy="1970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686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-6.25E-7 -0.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4167E-6 -1.85185E-6 L -1.04167E-6 -0.1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66667E-6 -4.81481E-6 L 1.66667E-6 -0.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9" grpId="0" animBg="1"/>
      <p:bldP spid="2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67D2FFAE-7E3C-4E16-ADA3-C070E403A4CE}"/>
              </a:ext>
            </a:extLst>
          </p:cNvPr>
          <p:cNvSpPr/>
          <p:nvPr/>
        </p:nvSpPr>
        <p:spPr>
          <a:xfrm>
            <a:off x="2997200" y="330200"/>
            <a:ext cx="6400800" cy="6400800"/>
          </a:xfrm>
          <a:prstGeom prst="ellipse">
            <a:avLst/>
          </a:prstGeom>
          <a:solidFill>
            <a:srgbClr val="001D16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777DCC-ADB2-4ED5-AAE7-A2CAF98A4A95}"/>
              </a:ext>
            </a:extLst>
          </p:cNvPr>
          <p:cNvSpPr txBox="1"/>
          <p:nvPr/>
        </p:nvSpPr>
        <p:spPr>
          <a:xfrm>
            <a:off x="3384243" y="3175626"/>
            <a:ext cx="56267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6" name="Gráfico 5" descr="Engrenagens com preenchimento sólido">
            <a:extLst>
              <a:ext uri="{FF2B5EF4-FFF2-40B4-BE49-F238E27FC236}">
                <a16:creationId xmlns:a16="http://schemas.microsoft.com/office/drawing/2014/main" id="{E0C13FE3-57DE-42E5-9FDB-34B84D3CF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19603" y="422833"/>
            <a:ext cx="2752793" cy="27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9F2A82E6-6BF1-4CB2-833D-54D5D9506AD4}"/>
              </a:ext>
            </a:extLst>
          </p:cNvPr>
          <p:cNvSpPr/>
          <p:nvPr/>
        </p:nvSpPr>
        <p:spPr>
          <a:xfrm>
            <a:off x="-1694774" y="-4361774"/>
            <a:ext cx="15581548" cy="15581548"/>
          </a:xfrm>
          <a:prstGeom prst="ellipse">
            <a:avLst/>
          </a:prstGeom>
          <a:solidFill>
            <a:srgbClr val="001D16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Campground Wallpapers - Top Free Campground Backgrounds - WallpaperAccess">
            <a:extLst>
              <a:ext uri="{FF2B5EF4-FFF2-40B4-BE49-F238E27FC236}">
                <a16:creationId xmlns:a16="http://schemas.microsoft.com/office/drawing/2014/main" id="{3D9F13D6-FB63-4F3E-9F0B-9A819C95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2" name="Forma Livre: Forma 31">
            <a:extLst>
              <a:ext uri="{FF2B5EF4-FFF2-40B4-BE49-F238E27FC236}">
                <a16:creationId xmlns:a16="http://schemas.microsoft.com/office/drawing/2014/main" id="{714AEBCA-264D-4F8B-BDAE-99C7F8F7A7C3}"/>
              </a:ext>
            </a:extLst>
          </p:cNvPr>
          <p:cNvSpPr/>
          <p:nvPr/>
        </p:nvSpPr>
        <p:spPr>
          <a:xfrm rot="21392603">
            <a:off x="3331953" y="194910"/>
            <a:ext cx="3462670" cy="3462670"/>
          </a:xfrm>
          <a:custGeom>
            <a:avLst/>
            <a:gdLst>
              <a:gd name="connsiteX0" fmla="*/ 430214 w 860428"/>
              <a:gd name="connsiteY0" fmla="*/ 581698 h 858408"/>
              <a:gd name="connsiteX1" fmla="*/ 278730 w 860428"/>
              <a:gd name="connsiteY1" fmla="*/ 430214 h 858408"/>
              <a:gd name="connsiteX2" fmla="*/ 430214 w 860428"/>
              <a:gd name="connsiteY2" fmla="*/ 278730 h 858408"/>
              <a:gd name="connsiteX3" fmla="*/ 581698 w 860428"/>
              <a:gd name="connsiteY3" fmla="*/ 430214 h 858408"/>
              <a:gd name="connsiteX4" fmla="*/ 430214 w 860428"/>
              <a:gd name="connsiteY4" fmla="*/ 581698 h 858408"/>
              <a:gd name="connsiteX5" fmla="*/ 430214 w 860428"/>
              <a:gd name="connsiteY5" fmla="*/ 581698 h 858408"/>
              <a:gd name="connsiteX6" fmla="*/ 739241 w 860428"/>
              <a:gd name="connsiteY6" fmla="*/ 256513 h 858408"/>
              <a:gd name="connsiteX7" fmla="*/ 771558 w 860428"/>
              <a:gd name="connsiteY7" fmla="*/ 161583 h 858408"/>
              <a:gd name="connsiteX8" fmla="*/ 698845 w 860428"/>
              <a:gd name="connsiteY8" fmla="*/ 88870 h 858408"/>
              <a:gd name="connsiteX9" fmla="*/ 603916 w 860428"/>
              <a:gd name="connsiteY9" fmla="*/ 121187 h 858408"/>
              <a:gd name="connsiteX10" fmla="*/ 525144 w 860428"/>
              <a:gd name="connsiteY10" fmla="*/ 88870 h 858408"/>
              <a:gd name="connsiteX11" fmla="*/ 480709 w 860428"/>
              <a:gd name="connsiteY11" fmla="*/ 0 h 858408"/>
              <a:gd name="connsiteX12" fmla="*/ 379720 w 860428"/>
              <a:gd name="connsiteY12" fmla="*/ 0 h 858408"/>
              <a:gd name="connsiteX13" fmla="*/ 335284 w 860428"/>
              <a:gd name="connsiteY13" fmla="*/ 88870 h 858408"/>
              <a:gd name="connsiteX14" fmla="*/ 256513 w 860428"/>
              <a:gd name="connsiteY14" fmla="*/ 121187 h 858408"/>
              <a:gd name="connsiteX15" fmla="*/ 161583 w 860428"/>
              <a:gd name="connsiteY15" fmla="*/ 88870 h 858408"/>
              <a:gd name="connsiteX16" fmla="*/ 90890 w 860428"/>
              <a:gd name="connsiteY16" fmla="*/ 159563 h 858408"/>
              <a:gd name="connsiteX17" fmla="*/ 121187 w 860428"/>
              <a:gd name="connsiteY17" fmla="*/ 254493 h 858408"/>
              <a:gd name="connsiteX18" fmla="*/ 88871 w 860428"/>
              <a:gd name="connsiteY18" fmla="*/ 333264 h 858408"/>
              <a:gd name="connsiteX19" fmla="*/ 0 w 860428"/>
              <a:gd name="connsiteY19" fmla="*/ 377700 h 858408"/>
              <a:gd name="connsiteX20" fmla="*/ 0 w 860428"/>
              <a:gd name="connsiteY20" fmla="*/ 478689 h 858408"/>
              <a:gd name="connsiteX21" fmla="*/ 88871 w 860428"/>
              <a:gd name="connsiteY21" fmla="*/ 523124 h 858408"/>
              <a:gd name="connsiteX22" fmla="*/ 121187 w 860428"/>
              <a:gd name="connsiteY22" fmla="*/ 601896 h 858408"/>
              <a:gd name="connsiteX23" fmla="*/ 90890 w 860428"/>
              <a:gd name="connsiteY23" fmla="*/ 696826 h 858408"/>
              <a:gd name="connsiteX24" fmla="*/ 161583 w 860428"/>
              <a:gd name="connsiteY24" fmla="*/ 767518 h 858408"/>
              <a:gd name="connsiteX25" fmla="*/ 256513 w 860428"/>
              <a:gd name="connsiteY25" fmla="*/ 737221 h 858408"/>
              <a:gd name="connsiteX26" fmla="*/ 335284 w 860428"/>
              <a:gd name="connsiteY26" fmla="*/ 769538 h 858408"/>
              <a:gd name="connsiteX27" fmla="*/ 379720 w 860428"/>
              <a:gd name="connsiteY27" fmla="*/ 858408 h 858408"/>
              <a:gd name="connsiteX28" fmla="*/ 480709 w 860428"/>
              <a:gd name="connsiteY28" fmla="*/ 858408 h 858408"/>
              <a:gd name="connsiteX29" fmla="*/ 525144 w 860428"/>
              <a:gd name="connsiteY29" fmla="*/ 769538 h 858408"/>
              <a:gd name="connsiteX30" fmla="*/ 603916 w 860428"/>
              <a:gd name="connsiteY30" fmla="*/ 737221 h 858408"/>
              <a:gd name="connsiteX31" fmla="*/ 698845 w 860428"/>
              <a:gd name="connsiteY31" fmla="*/ 769538 h 858408"/>
              <a:gd name="connsiteX32" fmla="*/ 769538 w 860428"/>
              <a:gd name="connsiteY32" fmla="*/ 696826 h 858408"/>
              <a:gd name="connsiteX33" fmla="*/ 739241 w 860428"/>
              <a:gd name="connsiteY33" fmla="*/ 603916 h 858408"/>
              <a:gd name="connsiteX34" fmla="*/ 771558 w 860428"/>
              <a:gd name="connsiteY34" fmla="*/ 525144 h 858408"/>
              <a:gd name="connsiteX35" fmla="*/ 860428 w 860428"/>
              <a:gd name="connsiteY35" fmla="*/ 480709 h 858408"/>
              <a:gd name="connsiteX36" fmla="*/ 860428 w 860428"/>
              <a:gd name="connsiteY36" fmla="*/ 379719 h 858408"/>
              <a:gd name="connsiteX37" fmla="*/ 771558 w 860428"/>
              <a:gd name="connsiteY37" fmla="*/ 335284 h 858408"/>
              <a:gd name="connsiteX38" fmla="*/ 739241 w 860428"/>
              <a:gd name="connsiteY38" fmla="*/ 256513 h 85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60428" h="858408">
                <a:moveTo>
                  <a:pt x="430214" y="581698"/>
                </a:moveTo>
                <a:cubicBezTo>
                  <a:pt x="345383" y="581698"/>
                  <a:pt x="278730" y="513025"/>
                  <a:pt x="278730" y="430214"/>
                </a:cubicBezTo>
                <a:cubicBezTo>
                  <a:pt x="278730" y="345383"/>
                  <a:pt x="347403" y="278730"/>
                  <a:pt x="430214" y="278730"/>
                </a:cubicBezTo>
                <a:cubicBezTo>
                  <a:pt x="515045" y="278730"/>
                  <a:pt x="581698" y="347403"/>
                  <a:pt x="581698" y="430214"/>
                </a:cubicBezTo>
                <a:cubicBezTo>
                  <a:pt x="581698" y="513025"/>
                  <a:pt x="515045" y="581698"/>
                  <a:pt x="430214" y="581698"/>
                </a:cubicBezTo>
                <a:lnTo>
                  <a:pt x="430214" y="581698"/>
                </a:lnTo>
                <a:close/>
                <a:moveTo>
                  <a:pt x="739241" y="256513"/>
                </a:moveTo>
                <a:lnTo>
                  <a:pt x="771558" y="161583"/>
                </a:lnTo>
                <a:lnTo>
                  <a:pt x="698845" y="88870"/>
                </a:lnTo>
                <a:lnTo>
                  <a:pt x="603916" y="121187"/>
                </a:lnTo>
                <a:cubicBezTo>
                  <a:pt x="579678" y="107049"/>
                  <a:pt x="551401" y="96950"/>
                  <a:pt x="525144" y="88870"/>
                </a:cubicBezTo>
                <a:lnTo>
                  <a:pt x="480709" y="0"/>
                </a:lnTo>
                <a:lnTo>
                  <a:pt x="379720" y="0"/>
                </a:lnTo>
                <a:lnTo>
                  <a:pt x="335284" y="88870"/>
                </a:lnTo>
                <a:cubicBezTo>
                  <a:pt x="307007" y="96950"/>
                  <a:pt x="280750" y="107049"/>
                  <a:pt x="256513" y="121187"/>
                </a:cubicBezTo>
                <a:lnTo>
                  <a:pt x="161583" y="88870"/>
                </a:lnTo>
                <a:lnTo>
                  <a:pt x="90890" y="159563"/>
                </a:lnTo>
                <a:lnTo>
                  <a:pt x="121187" y="254493"/>
                </a:lnTo>
                <a:cubicBezTo>
                  <a:pt x="107049" y="278730"/>
                  <a:pt x="96950" y="307007"/>
                  <a:pt x="88871" y="333264"/>
                </a:cubicBezTo>
                <a:lnTo>
                  <a:pt x="0" y="377700"/>
                </a:lnTo>
                <a:lnTo>
                  <a:pt x="0" y="478689"/>
                </a:lnTo>
                <a:lnTo>
                  <a:pt x="88871" y="523124"/>
                </a:lnTo>
                <a:cubicBezTo>
                  <a:pt x="96950" y="551401"/>
                  <a:pt x="107049" y="577658"/>
                  <a:pt x="121187" y="601896"/>
                </a:cubicBezTo>
                <a:lnTo>
                  <a:pt x="90890" y="696826"/>
                </a:lnTo>
                <a:lnTo>
                  <a:pt x="161583" y="767518"/>
                </a:lnTo>
                <a:lnTo>
                  <a:pt x="256513" y="737221"/>
                </a:lnTo>
                <a:cubicBezTo>
                  <a:pt x="280750" y="751360"/>
                  <a:pt x="307007" y="761459"/>
                  <a:pt x="335284" y="769538"/>
                </a:cubicBezTo>
                <a:lnTo>
                  <a:pt x="379720" y="858408"/>
                </a:lnTo>
                <a:lnTo>
                  <a:pt x="480709" y="858408"/>
                </a:lnTo>
                <a:lnTo>
                  <a:pt x="525144" y="769538"/>
                </a:lnTo>
                <a:cubicBezTo>
                  <a:pt x="553421" y="761459"/>
                  <a:pt x="579678" y="751360"/>
                  <a:pt x="603916" y="737221"/>
                </a:cubicBezTo>
                <a:lnTo>
                  <a:pt x="698845" y="769538"/>
                </a:lnTo>
                <a:lnTo>
                  <a:pt x="769538" y="696826"/>
                </a:lnTo>
                <a:lnTo>
                  <a:pt x="739241" y="603916"/>
                </a:lnTo>
                <a:cubicBezTo>
                  <a:pt x="753380" y="579678"/>
                  <a:pt x="763479" y="553421"/>
                  <a:pt x="771558" y="525144"/>
                </a:cubicBezTo>
                <a:lnTo>
                  <a:pt x="860428" y="480709"/>
                </a:lnTo>
                <a:lnTo>
                  <a:pt x="860428" y="379719"/>
                </a:lnTo>
                <a:lnTo>
                  <a:pt x="771558" y="335284"/>
                </a:lnTo>
                <a:cubicBezTo>
                  <a:pt x="763479" y="307007"/>
                  <a:pt x="753380" y="280750"/>
                  <a:pt x="739241" y="256513"/>
                </a:cubicBezTo>
                <a:close/>
              </a:path>
            </a:pathLst>
          </a:custGeom>
          <a:ln w="201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 useBgFill="1">
        <p:nvSpPr>
          <p:cNvPr id="26" name="Forma Livre: Forma 25">
            <a:extLst>
              <a:ext uri="{FF2B5EF4-FFF2-40B4-BE49-F238E27FC236}">
                <a16:creationId xmlns:a16="http://schemas.microsoft.com/office/drawing/2014/main" id="{A369B4AA-83ED-4CBA-A47D-328932291E14}"/>
              </a:ext>
            </a:extLst>
          </p:cNvPr>
          <p:cNvSpPr/>
          <p:nvPr/>
        </p:nvSpPr>
        <p:spPr>
          <a:xfrm rot="2434723">
            <a:off x="191693" y="1171691"/>
            <a:ext cx="3429262" cy="3429262"/>
          </a:xfrm>
          <a:custGeom>
            <a:avLst/>
            <a:gdLst>
              <a:gd name="connsiteX0" fmla="*/ 430214 w 860428"/>
              <a:gd name="connsiteY0" fmla="*/ 581698 h 858408"/>
              <a:gd name="connsiteX1" fmla="*/ 278730 w 860428"/>
              <a:gd name="connsiteY1" fmla="*/ 430214 h 858408"/>
              <a:gd name="connsiteX2" fmla="*/ 430214 w 860428"/>
              <a:gd name="connsiteY2" fmla="*/ 278730 h 858408"/>
              <a:gd name="connsiteX3" fmla="*/ 581698 w 860428"/>
              <a:gd name="connsiteY3" fmla="*/ 430214 h 858408"/>
              <a:gd name="connsiteX4" fmla="*/ 430214 w 860428"/>
              <a:gd name="connsiteY4" fmla="*/ 581698 h 858408"/>
              <a:gd name="connsiteX5" fmla="*/ 430214 w 860428"/>
              <a:gd name="connsiteY5" fmla="*/ 581698 h 858408"/>
              <a:gd name="connsiteX6" fmla="*/ 739241 w 860428"/>
              <a:gd name="connsiteY6" fmla="*/ 256513 h 858408"/>
              <a:gd name="connsiteX7" fmla="*/ 771558 w 860428"/>
              <a:gd name="connsiteY7" fmla="*/ 161583 h 858408"/>
              <a:gd name="connsiteX8" fmla="*/ 698845 w 860428"/>
              <a:gd name="connsiteY8" fmla="*/ 88870 h 858408"/>
              <a:gd name="connsiteX9" fmla="*/ 603916 w 860428"/>
              <a:gd name="connsiteY9" fmla="*/ 121187 h 858408"/>
              <a:gd name="connsiteX10" fmla="*/ 525144 w 860428"/>
              <a:gd name="connsiteY10" fmla="*/ 88870 h 858408"/>
              <a:gd name="connsiteX11" fmla="*/ 480709 w 860428"/>
              <a:gd name="connsiteY11" fmla="*/ 0 h 858408"/>
              <a:gd name="connsiteX12" fmla="*/ 379720 w 860428"/>
              <a:gd name="connsiteY12" fmla="*/ 0 h 858408"/>
              <a:gd name="connsiteX13" fmla="*/ 335284 w 860428"/>
              <a:gd name="connsiteY13" fmla="*/ 88870 h 858408"/>
              <a:gd name="connsiteX14" fmla="*/ 256513 w 860428"/>
              <a:gd name="connsiteY14" fmla="*/ 121187 h 858408"/>
              <a:gd name="connsiteX15" fmla="*/ 161583 w 860428"/>
              <a:gd name="connsiteY15" fmla="*/ 88870 h 858408"/>
              <a:gd name="connsiteX16" fmla="*/ 90890 w 860428"/>
              <a:gd name="connsiteY16" fmla="*/ 159563 h 858408"/>
              <a:gd name="connsiteX17" fmla="*/ 121187 w 860428"/>
              <a:gd name="connsiteY17" fmla="*/ 254493 h 858408"/>
              <a:gd name="connsiteX18" fmla="*/ 88871 w 860428"/>
              <a:gd name="connsiteY18" fmla="*/ 333264 h 858408"/>
              <a:gd name="connsiteX19" fmla="*/ 0 w 860428"/>
              <a:gd name="connsiteY19" fmla="*/ 377700 h 858408"/>
              <a:gd name="connsiteX20" fmla="*/ 0 w 860428"/>
              <a:gd name="connsiteY20" fmla="*/ 478689 h 858408"/>
              <a:gd name="connsiteX21" fmla="*/ 88871 w 860428"/>
              <a:gd name="connsiteY21" fmla="*/ 523124 h 858408"/>
              <a:gd name="connsiteX22" fmla="*/ 121187 w 860428"/>
              <a:gd name="connsiteY22" fmla="*/ 601896 h 858408"/>
              <a:gd name="connsiteX23" fmla="*/ 90890 w 860428"/>
              <a:gd name="connsiteY23" fmla="*/ 696826 h 858408"/>
              <a:gd name="connsiteX24" fmla="*/ 161583 w 860428"/>
              <a:gd name="connsiteY24" fmla="*/ 767518 h 858408"/>
              <a:gd name="connsiteX25" fmla="*/ 256513 w 860428"/>
              <a:gd name="connsiteY25" fmla="*/ 737221 h 858408"/>
              <a:gd name="connsiteX26" fmla="*/ 335284 w 860428"/>
              <a:gd name="connsiteY26" fmla="*/ 769538 h 858408"/>
              <a:gd name="connsiteX27" fmla="*/ 379720 w 860428"/>
              <a:gd name="connsiteY27" fmla="*/ 858408 h 858408"/>
              <a:gd name="connsiteX28" fmla="*/ 480709 w 860428"/>
              <a:gd name="connsiteY28" fmla="*/ 858408 h 858408"/>
              <a:gd name="connsiteX29" fmla="*/ 525144 w 860428"/>
              <a:gd name="connsiteY29" fmla="*/ 769538 h 858408"/>
              <a:gd name="connsiteX30" fmla="*/ 603916 w 860428"/>
              <a:gd name="connsiteY30" fmla="*/ 737221 h 858408"/>
              <a:gd name="connsiteX31" fmla="*/ 698845 w 860428"/>
              <a:gd name="connsiteY31" fmla="*/ 769538 h 858408"/>
              <a:gd name="connsiteX32" fmla="*/ 769538 w 860428"/>
              <a:gd name="connsiteY32" fmla="*/ 696826 h 858408"/>
              <a:gd name="connsiteX33" fmla="*/ 739241 w 860428"/>
              <a:gd name="connsiteY33" fmla="*/ 603916 h 858408"/>
              <a:gd name="connsiteX34" fmla="*/ 771558 w 860428"/>
              <a:gd name="connsiteY34" fmla="*/ 525144 h 858408"/>
              <a:gd name="connsiteX35" fmla="*/ 860428 w 860428"/>
              <a:gd name="connsiteY35" fmla="*/ 480709 h 858408"/>
              <a:gd name="connsiteX36" fmla="*/ 860428 w 860428"/>
              <a:gd name="connsiteY36" fmla="*/ 379719 h 858408"/>
              <a:gd name="connsiteX37" fmla="*/ 771558 w 860428"/>
              <a:gd name="connsiteY37" fmla="*/ 335284 h 858408"/>
              <a:gd name="connsiteX38" fmla="*/ 739241 w 860428"/>
              <a:gd name="connsiteY38" fmla="*/ 256513 h 85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60428" h="858408">
                <a:moveTo>
                  <a:pt x="430214" y="581698"/>
                </a:moveTo>
                <a:cubicBezTo>
                  <a:pt x="345383" y="581698"/>
                  <a:pt x="278730" y="513025"/>
                  <a:pt x="278730" y="430214"/>
                </a:cubicBezTo>
                <a:cubicBezTo>
                  <a:pt x="278730" y="345383"/>
                  <a:pt x="347403" y="278730"/>
                  <a:pt x="430214" y="278730"/>
                </a:cubicBezTo>
                <a:cubicBezTo>
                  <a:pt x="515045" y="278730"/>
                  <a:pt x="581698" y="347403"/>
                  <a:pt x="581698" y="430214"/>
                </a:cubicBezTo>
                <a:cubicBezTo>
                  <a:pt x="581698" y="513025"/>
                  <a:pt x="515045" y="581698"/>
                  <a:pt x="430214" y="581698"/>
                </a:cubicBezTo>
                <a:lnTo>
                  <a:pt x="430214" y="581698"/>
                </a:lnTo>
                <a:close/>
                <a:moveTo>
                  <a:pt x="739241" y="256513"/>
                </a:moveTo>
                <a:lnTo>
                  <a:pt x="771558" y="161583"/>
                </a:lnTo>
                <a:lnTo>
                  <a:pt x="698845" y="88870"/>
                </a:lnTo>
                <a:lnTo>
                  <a:pt x="603916" y="121187"/>
                </a:lnTo>
                <a:cubicBezTo>
                  <a:pt x="579678" y="107049"/>
                  <a:pt x="551401" y="96950"/>
                  <a:pt x="525144" y="88870"/>
                </a:cubicBezTo>
                <a:lnTo>
                  <a:pt x="480709" y="0"/>
                </a:lnTo>
                <a:lnTo>
                  <a:pt x="379720" y="0"/>
                </a:lnTo>
                <a:lnTo>
                  <a:pt x="335284" y="88870"/>
                </a:lnTo>
                <a:cubicBezTo>
                  <a:pt x="307007" y="96950"/>
                  <a:pt x="280750" y="107049"/>
                  <a:pt x="256513" y="121187"/>
                </a:cubicBezTo>
                <a:lnTo>
                  <a:pt x="161583" y="88870"/>
                </a:lnTo>
                <a:lnTo>
                  <a:pt x="90890" y="159563"/>
                </a:lnTo>
                <a:lnTo>
                  <a:pt x="121187" y="254493"/>
                </a:lnTo>
                <a:cubicBezTo>
                  <a:pt x="107049" y="278730"/>
                  <a:pt x="96950" y="307007"/>
                  <a:pt x="88871" y="333264"/>
                </a:cubicBezTo>
                <a:lnTo>
                  <a:pt x="0" y="377700"/>
                </a:lnTo>
                <a:lnTo>
                  <a:pt x="0" y="478689"/>
                </a:lnTo>
                <a:lnTo>
                  <a:pt x="88871" y="523124"/>
                </a:lnTo>
                <a:cubicBezTo>
                  <a:pt x="96950" y="551401"/>
                  <a:pt x="107049" y="577658"/>
                  <a:pt x="121187" y="601896"/>
                </a:cubicBezTo>
                <a:lnTo>
                  <a:pt x="90890" y="696826"/>
                </a:lnTo>
                <a:lnTo>
                  <a:pt x="161583" y="767518"/>
                </a:lnTo>
                <a:lnTo>
                  <a:pt x="256513" y="737221"/>
                </a:lnTo>
                <a:cubicBezTo>
                  <a:pt x="280750" y="751360"/>
                  <a:pt x="307007" y="761459"/>
                  <a:pt x="335284" y="769538"/>
                </a:cubicBezTo>
                <a:lnTo>
                  <a:pt x="379720" y="858408"/>
                </a:lnTo>
                <a:lnTo>
                  <a:pt x="480709" y="858408"/>
                </a:lnTo>
                <a:lnTo>
                  <a:pt x="525144" y="769538"/>
                </a:lnTo>
                <a:cubicBezTo>
                  <a:pt x="553421" y="761459"/>
                  <a:pt x="579678" y="751360"/>
                  <a:pt x="603916" y="737221"/>
                </a:cubicBezTo>
                <a:lnTo>
                  <a:pt x="698845" y="769538"/>
                </a:lnTo>
                <a:lnTo>
                  <a:pt x="769538" y="696826"/>
                </a:lnTo>
                <a:lnTo>
                  <a:pt x="739241" y="603916"/>
                </a:lnTo>
                <a:cubicBezTo>
                  <a:pt x="753380" y="579678"/>
                  <a:pt x="763479" y="553421"/>
                  <a:pt x="771558" y="525144"/>
                </a:cubicBezTo>
                <a:lnTo>
                  <a:pt x="860428" y="480709"/>
                </a:lnTo>
                <a:lnTo>
                  <a:pt x="860428" y="379719"/>
                </a:lnTo>
                <a:lnTo>
                  <a:pt x="771558" y="335284"/>
                </a:lnTo>
                <a:cubicBezTo>
                  <a:pt x="763479" y="307007"/>
                  <a:pt x="753380" y="280750"/>
                  <a:pt x="739241" y="256513"/>
                </a:cubicBezTo>
                <a:close/>
              </a:path>
            </a:pathLst>
          </a:custGeom>
          <a:ln w="201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845502-A88A-4385-91F6-F251127578EB}"/>
              </a:ext>
            </a:extLst>
          </p:cNvPr>
          <p:cNvSpPr txBox="1"/>
          <p:nvPr/>
        </p:nvSpPr>
        <p:spPr>
          <a:xfrm>
            <a:off x="3812645" y="4267143"/>
            <a:ext cx="4566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Aqui você deve inserir um conteúdo explicativo. Lembrando que você pode alterar o fundo, a fonte, os títulos, etc. Essa apresentação é apenas um modelo!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C86006E-B9B4-435F-A6D0-ABB1910D5647}"/>
              </a:ext>
            </a:extLst>
          </p:cNvPr>
          <p:cNvSpPr txBox="1"/>
          <p:nvPr/>
        </p:nvSpPr>
        <p:spPr>
          <a:xfrm>
            <a:off x="2571898" y="1891730"/>
            <a:ext cx="7048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 </a:t>
            </a:r>
            <a:r>
              <a:rPr lang="en-US" sz="6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6" name="Gráfico 15" descr="Engrenagens com preenchimento sólido">
            <a:extLst>
              <a:ext uri="{FF2B5EF4-FFF2-40B4-BE49-F238E27FC236}">
                <a16:creationId xmlns:a16="http://schemas.microsoft.com/office/drawing/2014/main" id="{3036DCA8-E3D8-4D21-B541-119D30E71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126503" y="50800"/>
            <a:ext cx="1938993" cy="19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79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148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Tahoma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Nogueira</dc:creator>
  <cp:lastModifiedBy>Gabriel Nogueira</cp:lastModifiedBy>
  <cp:revision>5</cp:revision>
  <dcterms:created xsi:type="dcterms:W3CDTF">2022-03-23T23:47:12Z</dcterms:created>
  <dcterms:modified xsi:type="dcterms:W3CDTF">2022-03-24T03:26:03Z</dcterms:modified>
</cp:coreProperties>
</file>